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7"/>
  </p:notesMasterIdLst>
  <p:handoutMasterIdLst>
    <p:handoutMasterId r:id="rId18"/>
  </p:handoutMasterIdLst>
  <p:sldIdLst>
    <p:sldId id="305" r:id="rId2"/>
    <p:sldId id="306" r:id="rId3"/>
    <p:sldId id="307" r:id="rId4"/>
    <p:sldId id="310" r:id="rId5"/>
    <p:sldId id="311" r:id="rId6"/>
    <p:sldId id="308" r:id="rId7"/>
    <p:sldId id="309" r:id="rId8"/>
    <p:sldId id="312" r:id="rId9"/>
    <p:sldId id="314" r:id="rId10"/>
    <p:sldId id="318" r:id="rId11"/>
    <p:sldId id="319" r:id="rId12"/>
    <p:sldId id="320" r:id="rId13"/>
    <p:sldId id="317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46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upad1522@outlook.com" userId="d869b188e863fe68" providerId="LiveId" clId="{2BBE6CB0-6901-4A79-AA9D-995774849CFD}"/>
    <pc:docChg chg="modSld">
      <pc:chgData name="drupad1522@outlook.com" userId="d869b188e863fe68" providerId="LiveId" clId="{2BBE6CB0-6901-4A79-AA9D-995774849CFD}" dt="2023-06-28T07:46:54.046" v="9" actId="20577"/>
      <pc:docMkLst>
        <pc:docMk/>
      </pc:docMkLst>
      <pc:sldChg chg="modSp mod">
        <pc:chgData name="drupad1522@outlook.com" userId="d869b188e863fe68" providerId="LiveId" clId="{2BBE6CB0-6901-4A79-AA9D-995774849CFD}" dt="2023-06-28T07:46:54.046" v="9" actId="20577"/>
        <pc:sldMkLst>
          <pc:docMk/>
          <pc:sldMk cId="3460365127" sldId="312"/>
        </pc:sldMkLst>
        <pc:spChg chg="mod">
          <ac:chgData name="drupad1522@outlook.com" userId="d869b188e863fe68" providerId="LiveId" clId="{2BBE6CB0-6901-4A79-AA9D-995774849CFD}" dt="2023-06-28T07:46:54.046" v="9" actId="20577"/>
          <ac:spMkLst>
            <pc:docMk/>
            <pc:sldMk cId="3460365127" sldId="312"/>
            <ac:spMk id="3" creationId="{CE59A048-3058-0728-902D-D59EED09210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932BB7-F5DE-4EE5-833F-55036D27CF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project title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76750-8861-48A6-9EE9-6790342499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59636-0DD8-4897-9DF5-CA3697DF74F6}" type="datetimeFigureOut">
              <a:rPr lang="en-IN" smtClean="0"/>
              <a:t>28-06-2023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FF6E7-5EEA-4BE3-89C7-7C0C1BF482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Dept. of CS&amp;E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82CC2-CA80-465F-965D-522691DFC6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00429-F00B-4A9C-9D5C-3A97F9C635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864738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project title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D89CD-5DFC-4165-AE2B-D44B20A53E22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Dept. of CS&amp;E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EC4A6-C81A-410B-918F-8F26DAD5E5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4247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project title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Dept. of CS&amp;E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EC4A6-C81A-410B-918F-8F26DAD5E5B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16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project title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Dept. of CS&amp;E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EC4A6-C81A-410B-918F-8F26DAD5E5B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36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0038-A430-4372-BD7A-B3116080596B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CS&amp;E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38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B262-B398-4DA4-AE4C-CEF1DB63663B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CS&amp;E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4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17F7-FA96-400D-95FC-D7F4AAA90C42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CS&amp;E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7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523E3-9FA4-49B5-A56D-12E2218F382C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CS&amp;E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97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28F-BFAB-4049-85E2-E99AB0B4A15A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CS&amp;E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098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A4A4-7DAD-4FD4-B67A-CFEDF5ABE19A}" type="datetime1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CS&amp;E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1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E586-DDF6-42F8-991A-64F073C68010}" type="datetime1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CS&amp;E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1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5145-A657-4E2B-8247-9C0FD90E2F5F}" type="datetime1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CS&amp;E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0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8DDF-B588-434A-B43A-6E674DABFDFA}" type="datetime1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Dept. of CS&amp;E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8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2B949EA-E272-4EB5-AA9E-A72D0B8096B9}" type="datetime1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Dept. of CS&amp;E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8B9FAA-A79D-4139-A62A-052439DE2C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1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EEEE-57C5-42FA-847B-DA95236C264F}" type="datetime1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CS&amp;E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6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A4A059C-1A5D-414A-A3DB-A0F207A1E71F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Dept. of CS&amp;E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8B9FAA-A79D-4139-A62A-052439DE2CD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51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6D4F51-9283-4931-BF45-B893D4EB3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17" y="103696"/>
            <a:ext cx="1677971" cy="153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7417AB-F59E-429E-9144-B1CF007A99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17" t="9873" r="4712" b="15518"/>
          <a:stretch/>
        </p:blipFill>
        <p:spPr>
          <a:xfrm>
            <a:off x="5264330" y="151774"/>
            <a:ext cx="1889884" cy="1474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E25F3F-6FE2-45D9-B154-71E54C788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4301" y="136526"/>
            <a:ext cx="1579001" cy="15049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6FFF35-B11F-424F-8994-F5776361F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620" y="1862748"/>
            <a:ext cx="10599656" cy="1146176"/>
          </a:xfrm>
        </p:spPr>
        <p:txBody>
          <a:bodyPr>
            <a:normAutofit/>
          </a:bodyPr>
          <a:lstStyle/>
          <a:p>
            <a:pPr algn="ctr"/>
            <a:r>
              <a:rPr lang="en-IN" sz="4000" dirty="0" err="1">
                <a:solidFill>
                  <a:srgbClr val="7030A0"/>
                </a:solidFill>
                <a:latin typeface="Algerian" panose="04020705040A02060702" pitchFamily="82" charset="0"/>
                <a:ea typeface="Cambria" panose="02040503050406030204" pitchFamily="18" charset="0"/>
                <a:cs typeface="Times New Roman" panose="02020603050405020304" pitchFamily="18" charset="0"/>
              </a:rPr>
              <a:t>Noteverse</a:t>
            </a:r>
            <a:r>
              <a:rPr lang="en-IN" sz="4000" dirty="0">
                <a:solidFill>
                  <a:srgbClr val="7030A0"/>
                </a:solidFill>
                <a:latin typeface="Algerian" panose="04020705040A02060702" pitchFamily="82" charset="0"/>
                <a:ea typeface="Cambria" panose="02040503050406030204" pitchFamily="18" charset="0"/>
                <a:cs typeface="Times New Roman" panose="02020603050405020304" pitchFamily="18" charset="0"/>
              </a:rPr>
              <a:t>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24357-A30F-4A84-9E33-199C1D960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622" y="3268597"/>
            <a:ext cx="5523551" cy="890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Mr.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Drupad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 </a:t>
            </a:r>
            <a:r>
              <a:rPr lang="en-US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    		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4MN20CS015</a:t>
            </a:r>
            <a:r>
              <a:rPr lang="en-US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Mr. Syed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Zeeshan</a:t>
            </a:r>
            <a:r>
              <a:rPr lang="en-US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                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4MN20CS050</a:t>
            </a:r>
            <a:r>
              <a:rPr lang="en-US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EA5A6-8889-4CD8-9FA8-8E021F3A3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Dept. of CS&amp;E, MITT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0DAEB-11F5-4D47-92C9-DF40D622E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>
                <a:latin typeface="Cambria" panose="02040503050406030204" pitchFamily="18" charset="0"/>
                <a:ea typeface="Cambria" panose="02040503050406030204" pitchFamily="18" charset="0"/>
              </a:rPr>
              <a:pPr/>
              <a:t>1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D77546-552F-4648-ADF8-640B13CE83F7}"/>
              </a:ext>
            </a:extLst>
          </p:cNvPr>
          <p:cNvSpPr txBox="1"/>
          <p:nvPr/>
        </p:nvSpPr>
        <p:spPr>
          <a:xfrm>
            <a:off x="6270173" y="3268598"/>
            <a:ext cx="58731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Under the guidance of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Prof. Arpitha K,</a:t>
            </a:r>
          </a:p>
          <a:p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Assistant Professor,</a:t>
            </a:r>
          </a:p>
          <a:p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Dept. of Computer Science &amp; Engineering,</a:t>
            </a:r>
          </a:p>
          <a:p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Maharaja Institute of Technology Thandavapura</a:t>
            </a:r>
            <a:endParaRPr lang="en-US" sz="2000" i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B8EA5A6-8889-4CD8-9FA8-8E021F3A319B}"/>
              </a:ext>
            </a:extLst>
          </p:cNvPr>
          <p:cNvSpPr txBox="1">
            <a:spLocks/>
          </p:cNvSpPr>
          <p:nvPr/>
        </p:nvSpPr>
        <p:spPr>
          <a:xfrm>
            <a:off x="216817" y="6459785"/>
            <a:ext cx="3675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Mobile Application Development – 18CSMP68 </a:t>
            </a:r>
          </a:p>
        </p:txBody>
      </p:sp>
    </p:spTree>
    <p:extLst>
      <p:ext uri="{BB962C8B-B14F-4D97-AF65-F5344CB8AC3E}">
        <p14:creationId xmlns:p14="http://schemas.microsoft.com/office/powerpoint/2010/main" val="1651482140"/>
      </p:ext>
    </p:extLst>
  </p:cSld>
  <p:clrMapOvr>
    <a:masterClrMapping/>
  </p:clrMapOvr>
  <p:transition spd="slow" advClick="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ABDAA-9D76-7A13-AB1D-376749050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MULTIMEDIA SUPPORT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74C4B0-EE12-EE6B-6D45-C767EBC21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72" y="1809316"/>
            <a:ext cx="2268662" cy="427485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65A1D-5FB1-20C3-F11B-8680EDAD0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CS&amp;E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EAC10-0B21-84EB-7AD5-3278E6BB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EE4897-59D2-412A-B6D3-ACE01BFF6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867" y="1809316"/>
            <a:ext cx="2409787" cy="427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7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5692A-DC83-1AC8-19B1-50FC3F8C3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73" y="286603"/>
            <a:ext cx="11240654" cy="1450757"/>
          </a:xfrm>
        </p:spPr>
        <p:txBody>
          <a:bodyPr/>
          <a:lstStyle/>
          <a:p>
            <a:r>
              <a:rPr lang="en-US" dirty="0"/>
              <a:t>   ORGANISING AND SCHEDULING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AAE72E-8B4E-4363-6DEE-2F0707FB7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13" y="1883208"/>
            <a:ext cx="2267253" cy="416661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1FA29F-7CC6-891F-A2FF-9F89FD17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CS&amp;E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9A1BF-CD72-2474-0482-EA57624F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B2E6C1-CB2A-7EDB-025D-3232A7966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96" y="1896140"/>
            <a:ext cx="2437496" cy="4166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7043E8-C5CF-3919-5CFC-944BBFC64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41" y="1883209"/>
            <a:ext cx="2437496" cy="41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60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647F8-09A0-04A3-E433-1BE3DDCA2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AND COLLABORATION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FC1270-077B-9CE2-AD77-BE4F8DB03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774" y="1846263"/>
            <a:ext cx="2286777" cy="40227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D0832-27DE-7039-C842-C39A3AD4D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CS&amp;E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D2E15-19E1-5A0A-7AB6-94509DED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0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A4676-A535-42D3-C72F-BA09894E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UPGRADATION AND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3B769-07D0-5667-034C-76680F139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Integrating web-based interface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Integration with external apps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Intelligent organizing feature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992E5-DA9A-4376-942B-1E09EE0A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CS&amp;E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7CF9C-418D-E283-7E36-79861727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86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113" y="2424573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suggestions!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284EC-CD86-480F-B0B8-7F3851AB6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Dept. of CS&amp;E, MITT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831B8-E8E4-4A84-8495-6BF869FB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4283" y="1720808"/>
            <a:ext cx="3549845" cy="40586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ABC8DA-A74E-4FD0-B442-0971C75137DC}"/>
              </a:ext>
            </a:extLst>
          </p:cNvPr>
          <p:cNvSpPr/>
          <p:nvPr/>
        </p:nvSpPr>
        <p:spPr>
          <a:xfrm>
            <a:off x="1100382" y="1565329"/>
            <a:ext cx="10112103" cy="178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B8EA5A6-8889-4CD8-9FA8-8E021F3A319B}"/>
              </a:ext>
            </a:extLst>
          </p:cNvPr>
          <p:cNvSpPr txBox="1">
            <a:spLocks/>
          </p:cNvSpPr>
          <p:nvPr/>
        </p:nvSpPr>
        <p:spPr>
          <a:xfrm>
            <a:off x="216817" y="6459785"/>
            <a:ext cx="3675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Mobile Application Development – 18CSMP68 </a:t>
            </a:r>
          </a:p>
        </p:txBody>
      </p:sp>
    </p:spTree>
    <p:extLst>
      <p:ext uri="{BB962C8B-B14F-4D97-AF65-F5344CB8AC3E}">
        <p14:creationId xmlns:p14="http://schemas.microsoft.com/office/powerpoint/2010/main" val="221991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86" y="3960741"/>
            <a:ext cx="9002599" cy="952655"/>
          </a:xfrm>
        </p:spPr>
        <p:txBody>
          <a:bodyPr>
            <a:normAutofit fontScale="90000"/>
          </a:bodyPr>
          <a:lstStyle/>
          <a:p>
            <a:br>
              <a:rPr lang="en-US" sz="8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8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Listeners!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BB62D4-3E60-4591-A17D-9FBFE603D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Dept. of CS&amp;E, MITT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5BCEB-6F65-4575-8EDF-CE29158F7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529" y="1921693"/>
            <a:ext cx="2638425" cy="17335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A31F9E-4C26-426E-B85A-42D20804C1C6}"/>
              </a:ext>
            </a:extLst>
          </p:cNvPr>
          <p:cNvSpPr/>
          <p:nvPr/>
        </p:nvSpPr>
        <p:spPr>
          <a:xfrm>
            <a:off x="1069383" y="1487838"/>
            <a:ext cx="101431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B8EA5A6-8889-4CD8-9FA8-8E021F3A319B}"/>
              </a:ext>
            </a:extLst>
          </p:cNvPr>
          <p:cNvSpPr txBox="1">
            <a:spLocks/>
          </p:cNvSpPr>
          <p:nvPr/>
        </p:nvSpPr>
        <p:spPr>
          <a:xfrm>
            <a:off x="216817" y="6459785"/>
            <a:ext cx="3675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Mobile Application Development – 18CSMP68 </a:t>
            </a:r>
          </a:p>
        </p:txBody>
      </p:sp>
    </p:spTree>
    <p:extLst>
      <p:ext uri="{BB962C8B-B14F-4D97-AF65-F5344CB8AC3E}">
        <p14:creationId xmlns:p14="http://schemas.microsoft.com/office/powerpoint/2010/main" val="318359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CONTENTS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75231"/>
            <a:ext cx="10058400" cy="4023360"/>
          </a:xfrm>
        </p:spPr>
        <p:txBody>
          <a:bodyPr>
            <a:normAutofit/>
          </a:bodyPr>
          <a:lstStyle/>
          <a:p>
            <a:pPr lvl="1"/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  <a:p>
            <a:pPr lvl="1"/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Existing System</a:t>
            </a:r>
          </a:p>
          <a:p>
            <a:pPr lvl="1"/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Proposed System</a:t>
            </a:r>
          </a:p>
          <a:p>
            <a:pPr lvl="1"/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Software Requirements</a:t>
            </a:r>
          </a:p>
          <a:p>
            <a:pPr lvl="1"/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Hardware Requirements</a:t>
            </a:r>
          </a:p>
          <a:p>
            <a:pPr marL="0" indent="0">
              <a:buNone/>
            </a:pPr>
            <a:endParaRPr lang="en-IN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Dept. of CS&amp;E, MITT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>
                <a:latin typeface="Cambria" panose="02040503050406030204" pitchFamily="18" charset="0"/>
                <a:ea typeface="Cambria" panose="02040503050406030204" pitchFamily="18" charset="0"/>
              </a:rPr>
              <a:pPr/>
              <a:t>2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B8EA5A6-8889-4CD8-9FA8-8E021F3A319B}"/>
              </a:ext>
            </a:extLst>
          </p:cNvPr>
          <p:cNvSpPr txBox="1">
            <a:spLocks/>
          </p:cNvSpPr>
          <p:nvPr/>
        </p:nvSpPr>
        <p:spPr>
          <a:xfrm>
            <a:off x="216817" y="6459785"/>
            <a:ext cx="3675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Mobile Application Development – 18CSMP68 </a:t>
            </a:r>
          </a:p>
        </p:txBody>
      </p:sp>
    </p:spTree>
    <p:extLst>
      <p:ext uri="{BB962C8B-B14F-4D97-AF65-F5344CB8AC3E}">
        <p14:creationId xmlns:p14="http://schemas.microsoft.com/office/powerpoint/2010/main" val="79135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949625"/>
            <a:ext cx="10058400" cy="3273378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Open Source Notes is an innovative note-taking application that embraces the principles of open-source software development. It is designed to provide users with a flexible, customizable, and collaborative platform for capturing and organizing their thoughts, ideas, and information.</a:t>
            </a:r>
            <a:endParaRPr lang="en-IN" b="0" i="0" dirty="0">
              <a:solidFill>
                <a:srgbClr val="374151"/>
              </a:solidFill>
              <a:effectLst/>
              <a:latin typeface="Söhne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This application expands on the generic note taking features of other basic applications and allows for users to attach image and video files, use a variety of widgets, tag and organize notes, search through notes, and customize the applications UI.</a:t>
            </a:r>
          </a:p>
          <a:p>
            <a:pPr marL="0" indent="0">
              <a:buNone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Dept. of CS&amp;E, MITT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>
                <a:latin typeface="Cambria" panose="02040503050406030204" pitchFamily="18" charset="0"/>
                <a:ea typeface="Cambria" panose="02040503050406030204" pitchFamily="18" charset="0"/>
              </a:rPr>
              <a:pPr/>
              <a:t>3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B8EA5A6-8889-4CD8-9FA8-8E021F3A319B}"/>
              </a:ext>
            </a:extLst>
          </p:cNvPr>
          <p:cNvSpPr txBox="1">
            <a:spLocks/>
          </p:cNvSpPr>
          <p:nvPr/>
        </p:nvSpPr>
        <p:spPr>
          <a:xfrm>
            <a:off x="216817" y="6459785"/>
            <a:ext cx="3675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Mobile Application Development – 18CSMP68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Books">
                <a:extLst>
                  <a:ext uri="{FF2B5EF4-FFF2-40B4-BE49-F238E27FC236}">
                    <a16:creationId xmlns:a16="http://schemas.microsoft.com/office/drawing/2014/main" id="{6873DB16-5ADE-8B41-736A-2D010A3557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9510750"/>
                  </p:ext>
                </p:extLst>
              </p:nvPr>
            </p:nvGraphicFramePr>
            <p:xfrm>
              <a:off x="-3370509" y="-3283713"/>
              <a:ext cx="2880112" cy="26519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80112" cy="2651983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985107" ay="-776231" az="-314933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827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Books">
                <a:extLst>
                  <a:ext uri="{FF2B5EF4-FFF2-40B4-BE49-F238E27FC236}">
                    <a16:creationId xmlns:a16="http://schemas.microsoft.com/office/drawing/2014/main" id="{6873DB16-5ADE-8B41-736A-2D010A3557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370509" y="-3283713"/>
                <a:ext cx="2880112" cy="26519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639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EXISTING SYSTEM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654709"/>
            <a:ext cx="10058400" cy="327337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Lack of organization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Limited collaboration features</a:t>
            </a: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Absence of cross-platform synchronization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Inflexible user interfaces</a:t>
            </a: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Limited multimedia support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Lack of advanced formatting options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Dept. of CS&amp;E, MITT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>
                <a:latin typeface="Cambria" panose="02040503050406030204" pitchFamily="18" charset="0"/>
                <a:ea typeface="Cambria" panose="02040503050406030204" pitchFamily="18" charset="0"/>
              </a:rPr>
              <a:pPr/>
              <a:t>4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B8EA5A6-8889-4CD8-9FA8-8E021F3A319B}"/>
              </a:ext>
            </a:extLst>
          </p:cNvPr>
          <p:cNvSpPr txBox="1">
            <a:spLocks/>
          </p:cNvSpPr>
          <p:nvPr/>
        </p:nvSpPr>
        <p:spPr>
          <a:xfrm>
            <a:off x="216817" y="6459785"/>
            <a:ext cx="3675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Mobile Application Development – 18CSMP68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Books">
                <a:extLst>
                  <a:ext uri="{FF2B5EF4-FFF2-40B4-BE49-F238E27FC236}">
                    <a16:creationId xmlns:a16="http://schemas.microsoft.com/office/drawing/2014/main" id="{EFCF5B83-634D-F091-320B-52A748E2DB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1642703"/>
                  </p:ext>
                </p:extLst>
              </p:nvPr>
            </p:nvGraphicFramePr>
            <p:xfrm>
              <a:off x="8220865" y="-202221"/>
              <a:ext cx="2580775" cy="24284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580775" cy="2428403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107310" ay="2669707" az="157449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14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Books">
                <a:extLst>
                  <a:ext uri="{FF2B5EF4-FFF2-40B4-BE49-F238E27FC236}">
                    <a16:creationId xmlns:a16="http://schemas.microsoft.com/office/drawing/2014/main" id="{EFCF5B83-634D-F091-320B-52A748E2DB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20865" y="-202221"/>
                <a:ext cx="2580775" cy="24284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9593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PROPOSED SYSTEM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654709"/>
            <a:ext cx="10058400" cy="327337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Enhanced Collaboration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Rich Media Support</a:t>
            </a: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Improved Organization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Seamless Sharing</a:t>
            </a: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Cross-Platform Syncing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Data Backup and Security</a:t>
            </a:r>
          </a:p>
          <a:p>
            <a:pPr>
              <a:buFont typeface="Courier New" panose="02070309020205020404" pitchFamily="49" charset="0"/>
              <a:buChar char="o"/>
            </a:pPr>
            <a:endParaRPr lang="en-IN" dirty="0">
              <a:latin typeface="Söhne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Dept. of CS&amp;E, MITT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>
                <a:latin typeface="Cambria" panose="02040503050406030204" pitchFamily="18" charset="0"/>
                <a:ea typeface="Cambria" panose="02040503050406030204" pitchFamily="18" charset="0"/>
              </a:rPr>
              <a:pPr/>
              <a:t>5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B8EA5A6-8889-4CD8-9FA8-8E021F3A319B}"/>
              </a:ext>
            </a:extLst>
          </p:cNvPr>
          <p:cNvSpPr txBox="1">
            <a:spLocks/>
          </p:cNvSpPr>
          <p:nvPr/>
        </p:nvSpPr>
        <p:spPr>
          <a:xfrm>
            <a:off x="216817" y="6459785"/>
            <a:ext cx="3675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Mobile Application Development – 18CSMP68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aptop - Windows menu">
                <a:extLst>
                  <a:ext uri="{FF2B5EF4-FFF2-40B4-BE49-F238E27FC236}">
                    <a16:creationId xmlns:a16="http://schemas.microsoft.com/office/drawing/2014/main" id="{40775F09-048B-107D-7F71-5ECFF2C147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9619139"/>
                  </p:ext>
                </p:extLst>
              </p:nvPr>
            </p:nvGraphicFramePr>
            <p:xfrm>
              <a:off x="12916179" y="-1582645"/>
              <a:ext cx="3424973" cy="31652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24973" cy="3165290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-8145193" ay="522429" az="-1029668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aptop - Windows menu">
                <a:extLst>
                  <a:ext uri="{FF2B5EF4-FFF2-40B4-BE49-F238E27FC236}">
                    <a16:creationId xmlns:a16="http://schemas.microsoft.com/office/drawing/2014/main" id="{40775F09-048B-107D-7F71-5ECFF2C147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16179" y="-1582645"/>
                <a:ext cx="3424973" cy="31652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778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SOFTTWARE REQUIREMENTS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595716"/>
            <a:ext cx="10058400" cy="3273378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Integrated Development Environment (IDE)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Java Development Kit (JDK)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Android Software Development Kit (SDK)</a:t>
            </a:r>
            <a:endParaRPr lang="en-IN" dirty="0">
              <a:solidFill>
                <a:srgbClr val="374151"/>
              </a:solidFill>
              <a:latin typeface="Söhne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Emulator or Physical Device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Version Control System</a:t>
            </a:r>
            <a:endParaRPr lang="en-IN" dirty="0">
              <a:solidFill>
                <a:srgbClr val="374151"/>
              </a:solidFill>
              <a:latin typeface="Söhne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Database</a:t>
            </a: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Dept. of CS&amp;E, MITT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>
                <a:latin typeface="Cambria" panose="02040503050406030204" pitchFamily="18" charset="0"/>
                <a:ea typeface="Cambria" panose="02040503050406030204" pitchFamily="18" charset="0"/>
              </a:rPr>
              <a:pPr/>
              <a:t>6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B8EA5A6-8889-4CD8-9FA8-8E021F3A319B}"/>
              </a:ext>
            </a:extLst>
          </p:cNvPr>
          <p:cNvSpPr txBox="1">
            <a:spLocks/>
          </p:cNvSpPr>
          <p:nvPr/>
        </p:nvSpPr>
        <p:spPr>
          <a:xfrm>
            <a:off x="216817" y="6459785"/>
            <a:ext cx="3675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Mobile Application Development – 18CSMP68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Mainframe symbol">
                <a:extLst>
                  <a:ext uri="{FF2B5EF4-FFF2-40B4-BE49-F238E27FC236}">
                    <a16:creationId xmlns:a16="http://schemas.microsoft.com/office/drawing/2014/main" id="{D5291DAD-CE57-7442-3EFE-0B287A9E28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9636193"/>
                  </p:ext>
                </p:extLst>
              </p:nvPr>
            </p:nvGraphicFramePr>
            <p:xfrm>
              <a:off x="13324829" y="-2073394"/>
              <a:ext cx="2991182" cy="32340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91182" cy="3234092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299136" ay="1299895" az="-894506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004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Mainframe symbol">
                <a:extLst>
                  <a:ext uri="{FF2B5EF4-FFF2-40B4-BE49-F238E27FC236}">
                    <a16:creationId xmlns:a16="http://schemas.microsoft.com/office/drawing/2014/main" id="{D5291DAD-CE57-7442-3EFE-0B287A9E28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24829" y="-2073394"/>
                <a:ext cx="2991182" cy="3234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Laptop - Windows menu">
                <a:extLst>
                  <a:ext uri="{FF2B5EF4-FFF2-40B4-BE49-F238E27FC236}">
                    <a16:creationId xmlns:a16="http://schemas.microsoft.com/office/drawing/2014/main" id="{7B0C8867-5200-6630-0CA3-8FC3CE6013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4075804"/>
                  </p:ext>
                </p:extLst>
              </p:nvPr>
            </p:nvGraphicFramePr>
            <p:xfrm>
              <a:off x="5819112" y="1862024"/>
              <a:ext cx="3359099" cy="257108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59099" cy="2571080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552312" ay="1501580" az="23530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Laptop - Windows menu">
                <a:extLst>
                  <a:ext uri="{FF2B5EF4-FFF2-40B4-BE49-F238E27FC236}">
                    <a16:creationId xmlns:a16="http://schemas.microsoft.com/office/drawing/2014/main" id="{7B0C8867-5200-6630-0CA3-8FC3CE6013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19112" y="1862024"/>
                <a:ext cx="3359099" cy="257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17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HARDWARE REQUIREMENTS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595716"/>
            <a:ext cx="10058400" cy="3273378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rgbClr val="374151"/>
                </a:solidFill>
                <a:latin typeface="Söhne"/>
                <a:ea typeface="Cambria" panose="02040503050406030204" pitchFamily="18" charset="0"/>
              </a:rPr>
              <a:t>RAM – 8GB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rgbClr val="374151"/>
                </a:solidFill>
                <a:latin typeface="Söhne"/>
                <a:ea typeface="Cambria" panose="02040503050406030204" pitchFamily="18" charset="0"/>
              </a:rPr>
              <a:t>Storage – 10 GB free space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Processor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  <a:ea typeface="Cambria" panose="02040503050406030204" pitchFamily="18" charset="0"/>
              </a:rPr>
              <a:t> – </a:t>
            </a:r>
            <a:r>
              <a:rPr lang="en-IN" dirty="0">
                <a:solidFill>
                  <a:srgbClr val="374151"/>
                </a:solidFill>
                <a:latin typeface="Söhne"/>
                <a:ea typeface="Cambria" panose="02040503050406030204" pitchFamily="18" charset="0"/>
              </a:rPr>
              <a:t>intel core i5 or more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rgbClr val="374151"/>
                </a:solidFill>
                <a:latin typeface="Söhne"/>
                <a:ea typeface="Cambria" panose="02040503050406030204" pitchFamily="18" charset="0"/>
              </a:rPr>
              <a:t>Global positioning system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Internet Connectivity</a:t>
            </a:r>
            <a:endParaRPr lang="en-IN" b="0" i="0" dirty="0">
              <a:solidFill>
                <a:srgbClr val="374151"/>
              </a:solidFill>
              <a:effectLst/>
              <a:latin typeface="Söhne"/>
              <a:ea typeface="Cambria" panose="020405030504060302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Android Device for Testing (optional)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Dept. of CS&amp;E, MITT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>
                <a:latin typeface="Cambria" panose="02040503050406030204" pitchFamily="18" charset="0"/>
                <a:ea typeface="Cambria" panose="02040503050406030204" pitchFamily="18" charset="0"/>
              </a:rPr>
              <a:pPr/>
              <a:t>7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B8EA5A6-8889-4CD8-9FA8-8E021F3A319B}"/>
              </a:ext>
            </a:extLst>
          </p:cNvPr>
          <p:cNvSpPr txBox="1">
            <a:spLocks/>
          </p:cNvSpPr>
          <p:nvPr/>
        </p:nvSpPr>
        <p:spPr>
          <a:xfrm>
            <a:off x="216817" y="6459785"/>
            <a:ext cx="3675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Mobile Application Development – 18CSMP68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Mainframe symbol">
                <a:extLst>
                  <a:ext uri="{FF2B5EF4-FFF2-40B4-BE49-F238E27FC236}">
                    <a16:creationId xmlns:a16="http://schemas.microsoft.com/office/drawing/2014/main" id="{99A25797-60B1-80BD-790D-C36B4932B6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6419781"/>
                  </p:ext>
                </p:extLst>
              </p:nvPr>
            </p:nvGraphicFramePr>
            <p:xfrm>
              <a:off x="5205838" y="1959243"/>
              <a:ext cx="1841282" cy="24241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41282" cy="2424191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81369" ay="2259218" az="10103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622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Mainframe symbol">
                <a:extLst>
                  <a:ext uri="{FF2B5EF4-FFF2-40B4-BE49-F238E27FC236}">
                    <a16:creationId xmlns:a16="http://schemas.microsoft.com/office/drawing/2014/main" id="{99A25797-60B1-80BD-790D-C36B4932B6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5838" y="1959243"/>
                <a:ext cx="1841282" cy="24241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5546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01D8F-100F-3BD4-C979-9EE98EF7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A048-3058-0728-902D-D59EED0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Modules </a:t>
            </a:r>
            <a:r>
              <a:rPr lang="en-US" dirty="0"/>
              <a:t>in this system: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User module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0A156-ABCA-2C00-76B4-07B44FEDC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CS&amp;E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2216B-7FEC-CC5E-B828-0E147E4BA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65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C3DC-3C8F-8403-6BD5-8039053E6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C6566-0BEC-B93E-E2BB-BCC451BF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CS&amp;E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99A3E3-B487-68A4-1DFF-799C9CAE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9FAA-A79D-4139-A62A-052439DE2CD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53B3A1-B01E-B530-023F-F0148C083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77" y="1737360"/>
            <a:ext cx="2249623" cy="436446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C082DA-6665-DC4C-3415-6A9C24F63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182" y="1745475"/>
            <a:ext cx="2444575" cy="436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0950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ambria">
      <a:maj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15706</TotalTime>
  <Words>476</Words>
  <Application>Microsoft Office PowerPoint</Application>
  <PresentationFormat>Widescreen</PresentationFormat>
  <Paragraphs>103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Algerian</vt:lpstr>
      <vt:lpstr>Calibri</vt:lpstr>
      <vt:lpstr>Cambria</vt:lpstr>
      <vt:lpstr>Courier New</vt:lpstr>
      <vt:lpstr>Söhne</vt:lpstr>
      <vt:lpstr>Times New Roman</vt:lpstr>
      <vt:lpstr>Wingdings</vt:lpstr>
      <vt:lpstr>Retrospect</vt:lpstr>
      <vt:lpstr>Noteverse app</vt:lpstr>
      <vt:lpstr>CONTENTS</vt:lpstr>
      <vt:lpstr>INTRODUCTION</vt:lpstr>
      <vt:lpstr>EXISTING SYSTEM</vt:lpstr>
      <vt:lpstr>PROPOSED SYSTEM</vt:lpstr>
      <vt:lpstr>SOFTTWARE REQUIREMENTS</vt:lpstr>
      <vt:lpstr>HARDWARE REQUIREMENTS</vt:lpstr>
      <vt:lpstr>METHODOLOGY</vt:lpstr>
      <vt:lpstr>USER INTERFACE</vt:lpstr>
      <vt:lpstr>MULTIMEDIA SUPPORT</vt:lpstr>
      <vt:lpstr>   ORGANISING AND SCHEDULING DATA</vt:lpstr>
      <vt:lpstr>SHARING AND COLLABORATION</vt:lpstr>
      <vt:lpstr>FUTURE UPGRADATION AND ENHANCEMENT</vt:lpstr>
      <vt:lpstr>Any suggestions!</vt:lpstr>
      <vt:lpstr>  Thank You Listeners!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Mini-Project PPT Format</dc:title>
  <dc:creator>Bharath Bharadwaj B S</dc:creator>
  <cp:lastModifiedBy>drupad1522@outlook.com</cp:lastModifiedBy>
  <cp:revision>132</cp:revision>
  <dcterms:created xsi:type="dcterms:W3CDTF">2019-09-01T21:20:55Z</dcterms:created>
  <dcterms:modified xsi:type="dcterms:W3CDTF">2023-06-28T07:46:55Z</dcterms:modified>
</cp:coreProperties>
</file>